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00"/>
    <a:srgbClr val="7614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4C4C-B7CB-46B2-9DB2-78BA737D85EE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D5234-E7ED-4786-A5F5-556371B66DF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4C4C-B7CB-46B2-9DB2-78BA737D85EE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D5234-E7ED-4786-A5F5-556371B66D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4C4C-B7CB-46B2-9DB2-78BA737D85EE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D5234-E7ED-4786-A5F5-556371B66D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4C4C-B7CB-46B2-9DB2-78BA737D85EE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D5234-E7ED-4786-A5F5-556371B66D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4C4C-B7CB-46B2-9DB2-78BA737D85EE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6BD5234-E7ED-4786-A5F5-556371B66D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4C4C-B7CB-46B2-9DB2-78BA737D85EE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D5234-E7ED-4786-A5F5-556371B66D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4C4C-B7CB-46B2-9DB2-78BA737D85EE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D5234-E7ED-4786-A5F5-556371B66D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4C4C-B7CB-46B2-9DB2-78BA737D85EE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D5234-E7ED-4786-A5F5-556371B66D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4C4C-B7CB-46B2-9DB2-78BA737D85EE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D5234-E7ED-4786-A5F5-556371B66D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4C4C-B7CB-46B2-9DB2-78BA737D85EE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D5234-E7ED-4786-A5F5-556371B66D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74C4C-B7CB-46B2-9DB2-78BA737D85EE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D5234-E7ED-4786-A5F5-556371B66D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0B74C4C-B7CB-46B2-9DB2-78BA737D85EE}" type="datetimeFigureOut">
              <a:rPr lang="en-US" smtClean="0"/>
              <a:pPr/>
              <a:t>11/5/2010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6BD5234-E7ED-4786-A5F5-556371B66DF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hyperlink" Target="http://www.google.com/imgres?imgurl=http://www.instablogsimages.com/images/2009/04/20/nyheter-03s20-bush-35_438_KSG3R_3868.jpg&amp;imgrefurl=http://aware.instablogs.com/entry/george-bush-the-poop-scooper/&amp;usg=__WKO6JdV_x0LbNW06h2ceHabToG0=&amp;h=604&amp;w=438&amp;sz=24&amp;hl=en&amp;start=21&amp;zoom=1&amp;um=1&amp;itbs=1&amp;tbnid=PgEbzOtRGSzWsM:&amp;tbnh=135&amp;tbnw=98&amp;prev=/images?q=george+bush&amp;start=20&amp;um=1&amp;hl=en&amp;sa=N&amp;ndsp=20&amp;tbs=isch:1" TargetMode="External"/><Relationship Id="rId7" Type="http://schemas.openxmlformats.org/officeDocument/2006/relationships/hyperlink" Target="http://www.google.com/imgres?imgurl=http://seanholton.files.wordpress.com/2009/09/dickcheney1.jpg&amp;imgrefurl=http://seanholton.wordpress.com/2009/09/10/in-the-octagon-dick-cheney-vs-bob-dylan-american-smackdown/&amp;usg=__8ceM6H9MSiv1Df76UcD3okQpf8o=&amp;h=573&amp;w=400&amp;sz=34&amp;hl=en&amp;start=2&amp;zoom=1&amp;um=1&amp;itbs=1&amp;tbnid=rfhxkdCdSGRFkM:&amp;tbnh=134&amp;tbnw=94&amp;prev=/images?q=dick+cheney&amp;um=1&amp;hl=en&amp;tbs=isch:1" TargetMode="External"/><Relationship Id="rId12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hyperlink" Target="http://www.google.com/imgres?imgurl=http://www.top39.com/wp-content/uploads/2010/09/bugs_bunny.jpg&amp;imgrefurl=http://www.top39.com/2010/09/the-carrot-eating-rabbit-%E2%80%93-bugs-bunny/&amp;usg=__23l90o9PzIRpFOJa5q3LUKnw39k=&amp;h=768&amp;w=1024&amp;sz=99&amp;hl=en&amp;start=1&amp;zoom=1&amp;um=1&amp;itbs=1&amp;tbnid=E9GPcXf6WE6yFM:&amp;tbnh=113&amp;tbnw=150&amp;prev=/images?q=bugs+bunny&amp;um=1&amp;hl=en&amp;sa=N&amp;tbs=isch:1" TargetMode="External"/><Relationship Id="rId5" Type="http://schemas.openxmlformats.org/officeDocument/2006/relationships/hyperlink" Target="http://www.google.com/imgres?imgurl=http://cdn.newsone.com/files/2009/10/condoleezza_rice.jpg&amp;imgrefurl=http://newsone.com/nation/news-one-staff/condoleezza-rice-to-serve-as-adviser-to-alabama-finance-company/&amp;usg=__yUg-BdbEwRzN_qzeEfP7l3U0Pro=&amp;h=420&amp;w=438&amp;sz=48&amp;hl=en&amp;start=3&amp;zoom=1&amp;um=1&amp;itbs=1&amp;tbnid=Q8Xbg9tU3ZKfgM:&amp;tbnh=122&amp;tbnw=127&amp;prev=/images?q=condalisa+rice&amp;um=1&amp;hl=en&amp;tbs=isch:1" TargetMode="External"/><Relationship Id="rId10" Type="http://schemas.openxmlformats.org/officeDocument/2006/relationships/image" Target="../media/image5.jpeg"/><Relationship Id="rId4" Type="http://schemas.openxmlformats.org/officeDocument/2006/relationships/image" Target="../media/image2.jpeg"/><Relationship Id="rId9" Type="http://schemas.openxmlformats.org/officeDocument/2006/relationships/hyperlink" Target="http://www.google.com/imgres?imgurl=http://cache.gawker.com/assets/images/gawker/2009/06/rumsfeld.jpg&amp;imgrefurl=http://gawker.com/5299327/sad-donald-rumsfeld-is-not-crazy-just-misunderstood&amp;usg=__7VXK-C13UYIg2JsvUda7l54aX_Q=&amp;h=450&amp;w=350&amp;sz=29&amp;hl=en&amp;start=5&amp;zoom=1&amp;um=1&amp;itbs=1&amp;tbnid=r5LyKNfG7c5msM:&amp;tbnh=127&amp;tbnw=99&amp;prev=/images?q=Donald+Rumsfeld&amp;um=1&amp;hl=en&amp;sa=N&amp;tbs=isch:1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752600"/>
            <a:ext cx="8229600" cy="1828800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761404"/>
                </a:solidFill>
                <a:latin typeface="Algerian" pitchFamily="82" charset="0"/>
              </a:rPr>
              <a:t>No End In Sight</a:t>
            </a:r>
            <a:endParaRPr lang="en-US" sz="7200" dirty="0">
              <a:solidFill>
                <a:srgbClr val="761404"/>
              </a:solidFill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429000"/>
            <a:ext cx="6400800" cy="1752600"/>
          </a:xfrm>
        </p:spPr>
        <p:txBody>
          <a:bodyPr/>
          <a:lstStyle/>
          <a:p>
            <a:r>
              <a:rPr lang="en-US" dirty="0" smtClean="0">
                <a:latin typeface="Forte" pitchFamily="66" charset="0"/>
              </a:rPr>
              <a:t>A Kyle A. Culihan Production</a:t>
            </a:r>
            <a:endParaRPr lang="en-US" dirty="0">
              <a:latin typeface="Forte" pitchFamily="66" charset="0"/>
            </a:endParaRPr>
          </a:p>
        </p:txBody>
      </p:sp>
      <p:pic>
        <p:nvPicPr>
          <p:cNvPr id="17410" name="Picture 2" descr="http://t3.gstatic.com/images?q=tbn:PgEbzOtRGSzWsM:http://www.instablogsimages.com/images/2009/04/20/nyheter-03s20-bush-35_438_KSG3R_3868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0"/>
            <a:ext cx="1981200" cy="2729206"/>
          </a:xfrm>
          <a:prstGeom prst="rect">
            <a:avLst/>
          </a:prstGeom>
          <a:noFill/>
        </p:spPr>
      </p:pic>
      <p:pic>
        <p:nvPicPr>
          <p:cNvPr id="17412" name="Picture 4" descr="http://t3.gstatic.com/images?q=tbn:Q8Xbg9tU3ZKfgM:http://cdn.newsone.com/files/2009/10/condoleezza_rice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819400" cy="2708400"/>
          </a:xfrm>
          <a:prstGeom prst="rect">
            <a:avLst/>
          </a:prstGeom>
          <a:noFill/>
        </p:spPr>
      </p:pic>
      <p:pic>
        <p:nvPicPr>
          <p:cNvPr id="17414" name="Picture 6" descr="http://t1.gstatic.com/images?q=tbn:rfhxkdCdSGRFkM:http://seanholton.files.wordpress.com/2009/09/dickcheney1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3925111"/>
            <a:ext cx="2057400" cy="2932889"/>
          </a:xfrm>
          <a:prstGeom prst="rect">
            <a:avLst/>
          </a:prstGeom>
          <a:noFill/>
        </p:spPr>
      </p:pic>
      <p:pic>
        <p:nvPicPr>
          <p:cNvPr id="5124" name="Picture 4" descr="http://t2.gstatic.com/images?q=tbn:r5LyKNfG7c5msM:http://cache.gawker.com/assets/images/gawker/2009/06/rumsfeld.jpg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00800" y="3338941"/>
            <a:ext cx="2743201" cy="3519059"/>
          </a:xfrm>
          <a:prstGeom prst="rect">
            <a:avLst/>
          </a:prstGeom>
          <a:noFill/>
        </p:spPr>
      </p:pic>
      <p:pic>
        <p:nvPicPr>
          <p:cNvPr id="7170" name="Picture 2" descr="http://t3.gstatic.com/images?q=tbn:E9GPcXf6WE6yFM:http://www.top39.com/wp-content/uploads/2010/09/bugs_bunny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505200" y="0"/>
            <a:ext cx="3048000" cy="22961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40000" b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FFFFFF"/>
                </a:solidFill>
                <a:latin typeface="Matura MT Script Capitals" pitchFamily="66" charset="0"/>
              </a:rPr>
              <a:t>What surprised you the most when you viewed?</a:t>
            </a:r>
            <a:endParaRPr lang="en-US" sz="4400" dirty="0">
              <a:solidFill>
                <a:srgbClr val="FFFFFF"/>
              </a:solidFill>
              <a:latin typeface="Matura MT Script Capital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Ravie" pitchFamily="82" charset="0"/>
              </a:rPr>
              <a:t>What surprised me the most was the most  in the movie was how much money we spent on the war was in the trillions. </a:t>
            </a:r>
            <a:endParaRPr lang="en-US" dirty="0">
              <a:solidFill>
                <a:srgbClr val="C00000"/>
              </a:solidFill>
              <a:latin typeface="Ravie" pitchFamily="82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Playbill" pitchFamily="82" charset="0"/>
              </a:rPr>
              <a:t>What angered you the most in the movie?</a:t>
            </a:r>
            <a:endParaRPr lang="en-US" dirty="0">
              <a:solidFill>
                <a:srgbClr val="FF0000"/>
              </a:solidFill>
              <a:latin typeface="Playbill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148840"/>
            <a:ext cx="8229600" cy="470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150" b="1" dirty="0" smtClean="0">
                <a:solidFill>
                  <a:schemeClr val="bg2"/>
                </a:solidFill>
                <a:latin typeface="Papyrus" pitchFamily="66" charset="0"/>
              </a:rPr>
              <a:t>What angered me the most was mostly the same as the first slide said. The money seems to be a huge unnecessary. </a:t>
            </a:r>
            <a:endParaRPr lang="en-US" sz="3150" b="1" dirty="0">
              <a:solidFill>
                <a:schemeClr val="bg2"/>
              </a:solidFill>
              <a:latin typeface="Papyru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763000" cy="1206500"/>
          </a:xfrm>
        </p:spPr>
        <p:txBody>
          <a:bodyPr>
            <a:noAutofit/>
          </a:bodyPr>
          <a:lstStyle/>
          <a:p>
            <a:r>
              <a:rPr lang="en-US" sz="4800" dirty="0" smtClean="0">
                <a:latin typeface="Old English Text MT" pitchFamily="66" charset="0"/>
              </a:rPr>
              <a:t>What Americans should know about the war?</a:t>
            </a:r>
            <a:endParaRPr lang="en-US" sz="4800" dirty="0">
              <a:latin typeface="Old English Text MT" pitchFamily="66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That This war has cost to the Trillion Dollar Margin.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One of the Major things we have been after in the war was oil.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82% are against Americans in Iraq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600,000 Civilians have been killed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latin typeface="Jokerman" pitchFamily="82" charset="0"/>
              </a:rPr>
              <a:t>New Polices in Iraq.</a:t>
            </a:r>
            <a:endParaRPr lang="en-US" dirty="0">
              <a:solidFill>
                <a:srgbClr val="00B050"/>
              </a:solidFill>
              <a:latin typeface="Jokerm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4191000"/>
            <a:ext cx="8229600" cy="470916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INC is now ruleing the country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Elections are now takeing part in Iraq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18288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THE END…..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….OR IS ITTTTTTT???????????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5-Point Star 3"/>
          <p:cNvSpPr/>
          <p:nvPr/>
        </p:nvSpPr>
        <p:spPr>
          <a:xfrm>
            <a:off x="1447800" y="2895600"/>
            <a:ext cx="1219200" cy="12192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2743200" y="2895600"/>
            <a:ext cx="1219200" cy="1219200"/>
          </a:xfrm>
          <a:prstGeom prst="star5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3962400" y="2895600"/>
            <a:ext cx="1219200" cy="1219200"/>
          </a:xfrm>
          <a:prstGeom prst="star5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114</TotalTime>
  <Words>149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No End In Sight</vt:lpstr>
      <vt:lpstr>What surprised you the most when you viewed?</vt:lpstr>
      <vt:lpstr>What angered you the most in the movie?</vt:lpstr>
      <vt:lpstr>What Americans should know about the war?</vt:lpstr>
      <vt:lpstr>New Polices in Iraq.</vt:lpstr>
      <vt:lpstr>Slide 6</vt:lpstr>
    </vt:vector>
  </TitlesOfParts>
  <Company>Scotia-Glenville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11kculih</dc:creator>
  <cp:lastModifiedBy>11kculih</cp:lastModifiedBy>
  <cp:revision>18</cp:revision>
  <dcterms:created xsi:type="dcterms:W3CDTF">2010-10-29T17:10:38Z</dcterms:created>
  <dcterms:modified xsi:type="dcterms:W3CDTF">2010-11-05T17:09:16Z</dcterms:modified>
</cp:coreProperties>
</file>